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5228" autoAdjust="0"/>
  </p:normalViewPr>
  <p:slideViewPr>
    <p:cSldViewPr>
      <p:cViewPr>
        <p:scale>
          <a:sx n="25" d="100"/>
          <a:sy n="25" d="100"/>
        </p:scale>
        <p:origin x="-4380" y="-227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102" Type="http://schemas.openxmlformats.org/officeDocument/2006/relationships/image" Target="../media/image101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11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980712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980712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-71722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71722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-71722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71722" y="-947420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 bwMode="auto">
          <a:xfrm>
            <a:off x="11364131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11364131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11364131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11364131" y="-94726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3049606" y="-10384357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Vivo</a:t>
            </a:r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6713400" y="-845232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6713400" y="-566784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6713400" y="-288337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78" name="TextBox 72"/>
          <p:cNvSpPr txBox="1">
            <a:spLocks noChangeArrowheads="1"/>
          </p:cNvSpPr>
          <p:nvPr/>
        </p:nvSpPr>
        <p:spPr bwMode="auto">
          <a:xfrm>
            <a:off x="-6713400" y="-98895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</a:t>
            </a:r>
            <a:endParaRPr lang="zh-CN" altLang="en-US" sz="4800" dirty="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6115392" y="-8698432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6115392" y="-5928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5" name="TextBox 72"/>
          <p:cNvSpPr txBox="1">
            <a:spLocks noChangeArrowheads="1"/>
          </p:cNvSpPr>
          <p:nvPr/>
        </p:nvSpPr>
        <p:spPr bwMode="auto">
          <a:xfrm rot="16200000">
            <a:off x="16115392" y="-3134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6" name="TextBox 72"/>
          <p:cNvSpPr txBox="1">
            <a:spLocks noChangeArrowheads="1"/>
          </p:cNvSpPr>
          <p:nvPr/>
        </p:nvSpPr>
        <p:spPr bwMode="auto">
          <a:xfrm rot="16200000">
            <a:off x="16115392" y="-39104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054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5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图片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9473463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图片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-6665913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3856888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-104860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6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74540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图片 2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图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-666517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0" name="图片 2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2" name="图片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7" name="图片 3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图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9473463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9" name="图片 2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-6664383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1" name="图片 3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3856888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73" name="图片 3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-10486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8" name="图片 32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74540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7" name="图片 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8" name="图片 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" name="图片 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0" name="图片 7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" name="图片 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1" name="图片 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94726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2" name="图片 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3" name="图片 11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4" name="图片 12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0" name="图片 1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11" name="TextBox 72"/>
          <p:cNvSpPr txBox="1">
            <a:spLocks noChangeArrowheads="1"/>
          </p:cNvSpPr>
          <p:nvPr/>
        </p:nvSpPr>
        <p:spPr bwMode="auto">
          <a:xfrm rot="16200000">
            <a:off x="16315417" y="245534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112" name="TextBox 72"/>
          <p:cNvSpPr txBox="1">
            <a:spLocks noChangeArrowheads="1"/>
          </p:cNvSpPr>
          <p:nvPr/>
        </p:nvSpPr>
        <p:spPr bwMode="auto">
          <a:xfrm>
            <a:off x="-6713400" y="290624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pic>
        <p:nvPicPr>
          <p:cNvPr id="65" name="图片 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图片 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图片 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图片 7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" name="图片 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pic>
        <p:nvPicPr>
          <p:cNvPr id="77" name="图片 1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94742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图片 2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666591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图片 3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385762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图片 7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-1049338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图片 7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74466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567041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567199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-685788" y="4725144"/>
            <a:ext cx="126746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DSI-11-b10k </a:t>
            </a:r>
            <a:r>
              <a:rPr lang="en-US" altLang="zh-CN" sz="5400" b="1" dirty="0" smtClean="0"/>
              <a:t>In </a:t>
            </a:r>
            <a:r>
              <a:rPr lang="en-US" altLang="zh-CN" sz="5400" b="1" dirty="0"/>
              <a:t>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=225mT/m)</a:t>
            </a:r>
            <a:endParaRPr lang="en-US" altLang="zh-CN" sz="5400" b="1" dirty="0"/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669229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47676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26124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045717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44618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216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010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475356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167" name="图片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3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567114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7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1287724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409601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9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689001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25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2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847943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2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3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图片 2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2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8480229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图片 3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3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32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图片 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图片 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图片 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图片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图片 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56719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图片 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图片 1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59995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05085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pic>
        <p:nvPicPr>
          <p:cNvPr id="137" name="图片 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图片 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图片 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图片 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图片 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矩形 172"/>
          <p:cNvSpPr/>
          <p:nvPr/>
        </p:nvSpPr>
        <p:spPr bwMode="auto">
          <a:xfrm>
            <a:off x="-71722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091258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0914167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-598221" y="19931606"/>
            <a:ext cx="124994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DSI-11-b7k </a:t>
            </a:r>
            <a:r>
              <a:rPr lang="en-US" altLang="zh-CN" sz="5400" b="1" dirty="0" smtClean="0"/>
              <a:t>In </a:t>
            </a:r>
            <a:r>
              <a:rPr lang="en-US" altLang="zh-CN" sz="5400" b="1" dirty="0" smtClean="0"/>
              <a:t>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=40mT/m)</a:t>
            </a:r>
            <a:endParaRPr lang="en-US" altLang="zh-CN" sz="5400" b="1" dirty="0"/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193446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471893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7503410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287885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1688348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4458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252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2999573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51" name="图片 12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图片 14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图片 16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图片 18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图片 18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13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0913317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图片 15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图片 17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652989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图片 1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933817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图片 19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3213218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图片 2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图片 2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23721604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图片 2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3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3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图片 2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图片 28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23722397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图片 30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图片 32"/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图片 32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7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图片 8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09141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图片 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图片 1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图片 1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284212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29302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pic>
        <p:nvPicPr>
          <p:cNvPr id="221" name="图片 1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图片 2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图片 3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图片 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图片 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pic>
        <p:nvPicPr>
          <p:cNvPr id="216" name="图片 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图片 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图片 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图片 7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图片 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2470</TotalTime>
  <Pages>0</Pages>
  <Words>92</Words>
  <Characters>0</Characters>
  <Application>Microsoft Office PowerPoint</Application>
  <DocSecurity>0</DocSecurity>
  <PresentationFormat>全屏显示(4:3)</PresentationFormat>
  <Lines>0</Lines>
  <Paragraphs>66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180</cp:revision>
  <dcterms:created xsi:type="dcterms:W3CDTF">2012-06-06T01:30:27Z</dcterms:created>
  <dcterms:modified xsi:type="dcterms:W3CDTF">2015-09-14T03:16:22Z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